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FF9211E-FC69-4453-BE89-761D55FCA5C8}" type="datetimeFigureOut">
              <a:rPr lang="es-ES" smtClean="0"/>
              <a:t>07/05/2015</a:t>
            </a:fld>
            <a:endParaRPr lang="es-ES" dirty="0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E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19C4064-C229-49E1-AC2B-3546EC07EE83}" type="slidenum">
              <a:rPr lang="es-ES" smtClean="0"/>
              <a:t>‹Nº›</a:t>
            </a:fld>
            <a:endParaRPr lang="es-E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9211E-FC69-4453-BE89-761D55FCA5C8}" type="datetimeFigureOut">
              <a:rPr lang="es-ES" smtClean="0"/>
              <a:t>07/05/2015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9C4064-C229-49E1-AC2B-3546EC07EE83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FF9211E-FC69-4453-BE89-761D55FCA5C8}" type="datetimeFigureOut">
              <a:rPr lang="es-ES" smtClean="0"/>
              <a:t>07/05/2015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19C4064-C229-49E1-AC2B-3546EC07EE83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9211E-FC69-4453-BE89-761D55FCA5C8}" type="datetimeFigureOut">
              <a:rPr lang="es-ES" smtClean="0"/>
              <a:t>07/05/2015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9C4064-C229-49E1-AC2B-3546EC07EE83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FF9211E-FC69-4453-BE89-761D55FCA5C8}" type="datetimeFigureOut">
              <a:rPr lang="es-ES" smtClean="0"/>
              <a:t>07/05/2015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19C4064-C229-49E1-AC2B-3546EC07EE83}" type="slidenum">
              <a:rPr lang="es-ES" smtClean="0"/>
              <a:t>‹Nº›</a:t>
            </a:fld>
            <a:endParaRPr lang="es-E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9211E-FC69-4453-BE89-761D55FCA5C8}" type="datetimeFigureOut">
              <a:rPr lang="es-ES" smtClean="0"/>
              <a:t>07/05/2015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9C4064-C229-49E1-AC2B-3546EC07EE83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9211E-FC69-4453-BE89-761D55FCA5C8}" type="datetimeFigureOut">
              <a:rPr lang="es-ES" smtClean="0"/>
              <a:t>07/05/2015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9C4064-C229-49E1-AC2B-3546EC07EE83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9211E-FC69-4453-BE89-761D55FCA5C8}" type="datetimeFigureOut">
              <a:rPr lang="es-ES" smtClean="0"/>
              <a:t>07/05/2015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9C4064-C229-49E1-AC2B-3546EC07EE83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FF9211E-FC69-4453-BE89-761D55FCA5C8}" type="datetimeFigureOut">
              <a:rPr lang="es-ES" smtClean="0"/>
              <a:t>07/05/2015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9C4064-C229-49E1-AC2B-3546EC07EE83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9211E-FC69-4453-BE89-761D55FCA5C8}" type="datetimeFigureOut">
              <a:rPr lang="es-ES" smtClean="0"/>
              <a:t>07/05/2015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9C4064-C229-49E1-AC2B-3546EC07EE83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9211E-FC69-4453-BE89-761D55FCA5C8}" type="datetimeFigureOut">
              <a:rPr lang="es-ES" smtClean="0"/>
              <a:t>07/05/2015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9C4064-C229-49E1-AC2B-3546EC07EE83}" type="slidenum">
              <a:rPr lang="es-ES" smtClean="0"/>
              <a:t>‹Nº›</a:t>
            </a:fld>
            <a:endParaRPr lang="es-ES" dirty="0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FF9211E-FC69-4453-BE89-761D55FCA5C8}" type="datetimeFigureOut">
              <a:rPr lang="es-ES" smtClean="0"/>
              <a:t>07/05/2015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ES" dirty="0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19C4064-C229-49E1-AC2B-3546EC07EE83}" type="slidenum">
              <a:rPr lang="es-ES" smtClean="0"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347864" y="1700808"/>
            <a:ext cx="5105400" cy="1959496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es-ES" sz="4800" dirty="0" smtClean="0"/>
              <a:t>Normas de Convivencia</a:t>
            </a:r>
            <a:endParaRPr lang="es-ES" sz="48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347864" y="4221088"/>
            <a:ext cx="5114778" cy="1101248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Alumna : Juliana Quispe Campomanes</a:t>
            </a:r>
          </a:p>
          <a:p>
            <a:r>
              <a:rPr lang="es-ES" dirty="0" smtClean="0"/>
              <a:t>Grado y Sección : 3”A” </a:t>
            </a:r>
          </a:p>
          <a:p>
            <a:r>
              <a:rPr lang="es-ES" dirty="0" smtClean="0"/>
              <a:t>Prof. : Luis  E. Miranda Ramírez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692696"/>
            <a:ext cx="7283152" cy="203560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ES" dirty="0" smtClean="0"/>
              <a:t>Prohibido </a:t>
            </a:r>
            <a:r>
              <a:rPr lang="es-ES" dirty="0" smtClean="0"/>
              <a:t>traer instrumentos peligrosos (navajas, etc.)</a:t>
            </a:r>
          </a:p>
          <a:p>
            <a:r>
              <a:rPr lang="es-ES" dirty="0" smtClean="0"/>
              <a:t>Prohibido introducir en el centro cualquier tipo de sustancia peligrosa.</a:t>
            </a:r>
          </a:p>
          <a:p>
            <a:endParaRPr lang="es-ES" dirty="0"/>
          </a:p>
        </p:txBody>
      </p:sp>
      <p:pic>
        <p:nvPicPr>
          <p:cNvPr id="4" name="3 Imagen" descr="ruedaalreve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924944"/>
            <a:ext cx="6319118" cy="26044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91680" y="620688"/>
            <a:ext cx="4536504" cy="842352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ES" u="sng" dirty="0" smtClean="0"/>
              <a:t>ACCIÓN EDUCATIVA 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9416"/>
            <a:ext cx="7283152" cy="275568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ES" b="1" dirty="0" smtClean="0"/>
              <a:t> </a:t>
            </a:r>
            <a:r>
              <a:rPr lang="es-ES" dirty="0" smtClean="0"/>
              <a:t>El fin de la educación es la formación integral de la persona para lograr un pleno desarrollo social y personal, que incluyen los valores imprescindibles: tolerancia, respeto, cooperación, solidaridad,... que permitan una justa convivencia social.</a:t>
            </a:r>
            <a:endParaRPr lang="es-ES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5868144" y="5013176"/>
            <a:ext cx="2088232" cy="1368152"/>
          </a:xfrm>
          <a:prstGeom prst="hear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>
            <a:normAutofit fontScale="77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s-ES" sz="26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By-Yulii</a:t>
            </a:r>
            <a:endParaRPr kumimoji="0" lang="es-ES" sz="2600" b="1" i="0" u="none" strike="noStrike" kern="120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19672" y="764704"/>
            <a:ext cx="4536504" cy="770344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ES" sz="4800" dirty="0" smtClean="0"/>
              <a:t>Definición</a:t>
            </a:r>
            <a:endParaRPr lang="es-ES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988840"/>
            <a:ext cx="7372672" cy="2304256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ES" sz="2800" dirty="0" smtClean="0"/>
              <a:t>Las normas de convivencia son </a:t>
            </a:r>
            <a:r>
              <a:rPr lang="es-ES" sz="2800" dirty="0" smtClean="0"/>
              <a:t>el marco legal que canalizan las iniciativas que favorezcan la convivencia, el respeto mutuo, la tolerancia y el ejercicio efectivo de derechos y </a:t>
            </a:r>
            <a:r>
              <a:rPr lang="es-ES" sz="2800" dirty="0" smtClean="0"/>
              <a:t>deberes.</a:t>
            </a:r>
            <a:endParaRPr lang="es-ES" sz="2800" dirty="0"/>
          </a:p>
        </p:txBody>
      </p:sp>
      <p:pic>
        <p:nvPicPr>
          <p:cNvPr id="4" name="3 Imagen" descr="descarga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4581128"/>
            <a:ext cx="2771775" cy="16478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628800"/>
            <a:ext cx="7272808" cy="36004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s-ES" sz="3200" dirty="0" smtClean="0"/>
              <a:t>La concreción de estas normas se basa en los valores humanos de </a:t>
            </a:r>
            <a:r>
              <a:rPr lang="es-ES" sz="32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respeto</a:t>
            </a:r>
            <a:r>
              <a:rPr lang="es-ES" sz="3200" dirty="0" smtClean="0"/>
              <a:t> a las personas, lugares y cosas y de </a:t>
            </a:r>
            <a:r>
              <a:rPr lang="es-ES" sz="32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responsabilidad</a:t>
            </a:r>
            <a:r>
              <a:rPr lang="es-ES" sz="3200" dirty="0" smtClean="0"/>
              <a:t> entendida como respuesta personal de la manera de actuar.</a:t>
            </a:r>
            <a:endParaRPr lang="es-E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131024" cy="698336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ES" dirty="0" smtClean="0"/>
              <a:t>Respeto a las personas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3547776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ES" dirty="0" smtClean="0"/>
              <a:t>Ser </a:t>
            </a:r>
            <a:r>
              <a:rPr lang="es-ES" dirty="0" smtClean="0"/>
              <a:t>amable y educado con todos.</a:t>
            </a:r>
          </a:p>
          <a:p>
            <a:r>
              <a:rPr lang="es-ES" dirty="0" smtClean="0"/>
              <a:t>Aceptar a todos sin discriminación alguna.</a:t>
            </a:r>
          </a:p>
          <a:p>
            <a:r>
              <a:rPr lang="es-ES" dirty="0" smtClean="0"/>
              <a:t>Respetar la salud propia y ajena. </a:t>
            </a:r>
          </a:p>
          <a:p>
            <a:r>
              <a:rPr lang="es-ES" dirty="0" smtClean="0"/>
              <a:t>Aceptar a todos como son sin motes ni insultos.</a:t>
            </a:r>
          </a:p>
          <a:p>
            <a:r>
              <a:rPr lang="es-ES" dirty="0" smtClean="0"/>
              <a:t>Respetar los horarios.</a:t>
            </a:r>
          </a:p>
          <a:p>
            <a:endParaRPr lang="es-ES" dirty="0"/>
          </a:p>
        </p:txBody>
      </p:sp>
      <p:pic>
        <p:nvPicPr>
          <p:cNvPr id="7" name="6 Imagen" descr="conviv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3429000"/>
            <a:ext cx="3384376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764704"/>
            <a:ext cx="6192688" cy="698336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ES" dirty="0" smtClean="0">
                <a:solidFill>
                  <a:schemeClr val="bg1"/>
                </a:solidFill>
              </a:rPr>
              <a:t>Respeto a los </a:t>
            </a:r>
            <a:r>
              <a:rPr lang="es-ES" dirty="0" smtClean="0">
                <a:solidFill>
                  <a:schemeClr val="bg1"/>
                </a:solidFill>
              </a:rPr>
              <a:t>lugares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383580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ES" dirty="0" smtClean="0"/>
              <a:t>Comportarse </a:t>
            </a:r>
            <a:r>
              <a:rPr lang="es-ES" dirty="0" smtClean="0"/>
              <a:t>debidamente en cada lugar.</a:t>
            </a:r>
          </a:p>
          <a:p>
            <a:r>
              <a:rPr lang="es-ES" dirty="0" smtClean="0"/>
              <a:t>Respetar las zonas de recreo asignadas a cada curso. No pudiendo cambiar de patio o subir a las aulas durante el recreo.</a:t>
            </a:r>
          </a:p>
          <a:p>
            <a:r>
              <a:rPr lang="es-ES" dirty="0" smtClean="0"/>
              <a:t>Mantener limpio el colegio, usando las papeleras.</a:t>
            </a:r>
          </a:p>
          <a:p>
            <a:r>
              <a:rPr lang="es-ES" dirty="0" smtClean="0"/>
              <a:t>Está expresamente prohibido comer chicle y pipas.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052736"/>
            <a:ext cx="7300664" cy="295232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ES" dirty="0" smtClean="0"/>
              <a:t>Entrar o salir del colegio por la puerta peatonal.</a:t>
            </a:r>
          </a:p>
          <a:p>
            <a:r>
              <a:rPr lang="es-ES" dirty="0" smtClean="0"/>
              <a:t>Mantener en la capilla el respeto debido.</a:t>
            </a:r>
          </a:p>
          <a:p>
            <a:r>
              <a:rPr lang="es-ES" dirty="0" smtClean="0"/>
              <a:t>Utilizar el comedor con orden y limpieza. Comer con corrección. Está prohibido sacar comida fuera del comedor.</a:t>
            </a:r>
          </a:p>
          <a:p>
            <a:endParaRPr lang="es-ES" dirty="0"/>
          </a:p>
        </p:txBody>
      </p:sp>
      <p:pic>
        <p:nvPicPr>
          <p:cNvPr id="4" name="3 Imagen" descr="convivencia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4149080"/>
            <a:ext cx="3600400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664" y="764704"/>
            <a:ext cx="5338936" cy="698336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ES" dirty="0" smtClean="0"/>
              <a:t>Respeto a las </a:t>
            </a:r>
            <a:r>
              <a:rPr lang="es-ES" dirty="0" smtClean="0"/>
              <a:t>cosas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916832"/>
            <a:ext cx="6995120" cy="1584176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s-ES" dirty="0" smtClean="0"/>
              <a:t>Respetar </a:t>
            </a:r>
            <a:r>
              <a:rPr lang="es-ES" dirty="0" smtClean="0"/>
              <a:t>las cosas de los demás no estropeándolas, ni rompiéndolas. Y menos aún tomándolas sin permiso.</a:t>
            </a:r>
          </a:p>
          <a:p>
            <a:endParaRPr lang="es-ES" dirty="0"/>
          </a:p>
        </p:txBody>
      </p:sp>
      <p:pic>
        <p:nvPicPr>
          <p:cNvPr id="4" name="3 Imagen" descr="conviv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717032"/>
            <a:ext cx="3600400" cy="24626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7704" y="764704"/>
            <a:ext cx="4474840" cy="698336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s-ES" dirty="0" smtClean="0"/>
              <a:t>Responsabilidad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12384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ES" dirty="0" smtClean="0"/>
              <a:t>Deber de asistir asiduamente al colegio. Respetando puntualmente los horarios de entrada y salida.</a:t>
            </a:r>
          </a:p>
          <a:p>
            <a:r>
              <a:rPr lang="es-ES" dirty="0" smtClean="0"/>
              <a:t>Traer a diario el material necesario.</a:t>
            </a:r>
          </a:p>
          <a:p>
            <a:r>
              <a:rPr lang="es-ES" dirty="0" smtClean="0"/>
              <a:t>Venir a clase aseados y con ropa adecuada a la actividad a realizar.</a:t>
            </a:r>
          </a:p>
          <a:p>
            <a:r>
              <a:rPr lang="es-ES" dirty="0" smtClean="0"/>
              <a:t>Usar el chándal. Es obligatorio para las clases de educación física y salidas que lo requieran</a:t>
            </a:r>
            <a:r>
              <a:rPr lang="es-ES" dirty="0" smtClean="0"/>
              <a:t>.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88640"/>
            <a:ext cx="7239000" cy="612068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s-ES" dirty="0" smtClean="0"/>
              <a:t>Entrar </a:t>
            </a:r>
            <a:r>
              <a:rPr lang="es-ES" dirty="0" smtClean="0"/>
              <a:t>y salir justificadamente solo en horario de recreo.</a:t>
            </a:r>
          </a:p>
          <a:p>
            <a:r>
              <a:rPr lang="es-ES" dirty="0" smtClean="0"/>
              <a:t>Transmitir la información importante siempre por escrito.</a:t>
            </a:r>
          </a:p>
          <a:p>
            <a:r>
              <a:rPr lang="es-ES" dirty="0" smtClean="0"/>
              <a:t>Justificar ausencias y retrasos por escrito.</a:t>
            </a:r>
          </a:p>
          <a:p>
            <a:r>
              <a:rPr lang="es-ES" dirty="0" smtClean="0"/>
              <a:t>Marcar la ropa para evitar extravíos, adecuando cintas para colgar fácilmente en los alumnos más pequeños.</a:t>
            </a:r>
          </a:p>
          <a:p>
            <a:r>
              <a:rPr lang="es-ES" dirty="0" smtClean="0"/>
              <a:t>Evitar anillos y cadenas que puedan suponer peligro.</a:t>
            </a:r>
          </a:p>
          <a:p>
            <a:r>
              <a:rPr lang="es-ES" dirty="0" smtClean="0"/>
              <a:t>Devolver firmadas y en su plazo las comunicaciones que se entregan, especialmente las notas</a:t>
            </a:r>
            <a:r>
              <a:rPr lang="es-ES" dirty="0" smtClean="0"/>
              <a:t>.</a:t>
            </a:r>
          </a:p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Prohibido en todo el recinto escolar los móviles y juegos electrónicos de cualquier tipo.</a:t>
            </a: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47</TotalTime>
  <Words>365</Words>
  <Application>Microsoft Office PowerPoint</Application>
  <PresentationFormat>Presentación en pantalla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Opulento</vt:lpstr>
      <vt:lpstr>Normas de Convivencia</vt:lpstr>
      <vt:lpstr>Definición</vt:lpstr>
      <vt:lpstr>Diapositiva 3</vt:lpstr>
      <vt:lpstr>Respeto a las personas</vt:lpstr>
      <vt:lpstr>Respeto a los lugares</vt:lpstr>
      <vt:lpstr>Diapositiva 6</vt:lpstr>
      <vt:lpstr>Respeto a las cosas</vt:lpstr>
      <vt:lpstr>Responsabilidad</vt:lpstr>
      <vt:lpstr>Diapositiva 9</vt:lpstr>
      <vt:lpstr>Diapositiva 10</vt:lpstr>
      <vt:lpstr>ACCIÓN EDUCATIVA </vt:lpstr>
    </vt:vector>
  </TitlesOfParts>
  <Company>CASA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Normas de Convivencia</dc:title>
  <dc:creator>COMPUTO</dc:creator>
  <cp:lastModifiedBy>COMPUTO</cp:lastModifiedBy>
  <cp:revision>5</cp:revision>
  <dcterms:created xsi:type="dcterms:W3CDTF">2015-05-08T03:32:20Z</dcterms:created>
  <dcterms:modified xsi:type="dcterms:W3CDTF">2015-05-08T04:20:15Z</dcterms:modified>
</cp:coreProperties>
</file>